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73" r:id="rId3"/>
    <p:sldId id="374" r:id="rId4"/>
    <p:sldId id="436" r:id="rId5"/>
    <p:sldId id="474" r:id="rId6"/>
    <p:sldId id="495" r:id="rId7"/>
    <p:sldId id="497" r:id="rId8"/>
    <p:sldId id="504" r:id="rId9"/>
    <p:sldId id="500" r:id="rId10"/>
    <p:sldId id="499" r:id="rId11"/>
    <p:sldId id="505" r:id="rId12"/>
    <p:sldId id="506" r:id="rId13"/>
    <p:sldId id="512" r:id="rId14"/>
    <p:sldId id="513" r:id="rId15"/>
    <p:sldId id="514" r:id="rId16"/>
    <p:sldId id="274" r:id="rId17"/>
    <p:sldId id="516" r:id="rId18"/>
    <p:sldId id="346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6 -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calculator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Using this information about action listeners, we should be able to make calculator GUI we created functional</a:t>
            </a:r>
          </a:p>
          <a:p>
            <a:r>
              <a:rPr lang="en-US" dirty="0" smtClean="0"/>
              <a:t>Buttons </a:t>
            </a:r>
            <a:r>
              <a:rPr lang="en-US" b="1" dirty="0" smtClean="0"/>
              <a:t>0</a:t>
            </a:r>
            <a:r>
              <a:rPr lang="en-US" dirty="0" smtClean="0"/>
              <a:t>-</a:t>
            </a:r>
            <a:r>
              <a:rPr lang="en-US" b="1" dirty="0" smtClean="0"/>
              <a:t>9</a:t>
            </a:r>
            <a:r>
              <a:rPr lang="en-US" dirty="0" smtClean="0"/>
              <a:t> and 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hould add the appropriate symbol to the display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Buttons </a:t>
            </a:r>
            <a:r>
              <a:rPr lang="en-US" b="1" dirty="0" smtClean="0"/>
              <a:t>+</a:t>
            </a:r>
            <a:r>
              <a:rPr lang="en-US" dirty="0" smtClean="0"/>
              <a:t>, </a:t>
            </a:r>
            <a:r>
              <a:rPr lang="en-US" b="1" dirty="0" smtClean="0"/>
              <a:t>-</a:t>
            </a:r>
            <a:r>
              <a:rPr lang="en-US" dirty="0" smtClean="0"/>
              <a:t>, </a:t>
            </a:r>
            <a:r>
              <a:rPr lang="en-US" b="1" dirty="0" smtClean="0"/>
              <a:t>*</a:t>
            </a:r>
            <a:r>
              <a:rPr lang="en-US" dirty="0" smtClean="0"/>
              <a:t>, and </a:t>
            </a:r>
            <a:r>
              <a:rPr lang="en-US" b="1" dirty="0" smtClean="0"/>
              <a:t>/</a:t>
            </a:r>
          </a:p>
          <a:p>
            <a:pPr lvl="1"/>
            <a:r>
              <a:rPr lang="en-US" dirty="0" smtClean="0"/>
              <a:t>Should parse what's in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 into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and store it in a member variable</a:t>
            </a:r>
          </a:p>
          <a:p>
            <a:pPr lvl="1"/>
            <a:r>
              <a:rPr lang="en-US" dirty="0" smtClean="0"/>
              <a:t>Store the appropriate operation in a member variable (maybe as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Should clear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Button </a:t>
            </a:r>
            <a:r>
              <a:rPr lang="en-US" b="1" dirty="0" smtClean="0"/>
              <a:t>=</a:t>
            </a:r>
          </a:p>
          <a:p>
            <a:pPr lvl="1"/>
            <a:r>
              <a:rPr lang="en-US" dirty="0"/>
              <a:t>Should parse what's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/>
              <a:t> into a </a:t>
            </a:r>
            <a:r>
              <a:rPr lang="en-US" dirty="0" smtClean="0"/>
              <a:t>double</a:t>
            </a:r>
            <a:endParaRPr lang="en-US" dirty="0"/>
          </a:p>
          <a:p>
            <a:pPr lvl="1"/>
            <a:r>
              <a:rPr lang="en-US" dirty="0" smtClean="0"/>
              <a:t>Perform the operation that was stored earlier with this value and the value stored earlier</a:t>
            </a:r>
            <a:endParaRPr lang="en-US" dirty="0"/>
          </a:p>
          <a:p>
            <a:pPr lvl="1"/>
            <a:r>
              <a:rPr lang="en-US" dirty="0"/>
              <a:t>Should </a:t>
            </a:r>
            <a:r>
              <a:rPr lang="en-US" dirty="0" smtClean="0"/>
              <a:t>put the result back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6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9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 1600, we played sounds using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StdAudio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There are many Java libraries for playing sound</a:t>
            </a:r>
          </a:p>
          <a:p>
            <a:r>
              <a:rPr lang="en-US" dirty="0" smtClean="0"/>
              <a:t>We're not going to focus deeply on the multimedia playback facilities provided by Swing or other Java libraries</a:t>
            </a:r>
          </a:p>
          <a:p>
            <a:r>
              <a:rPr lang="en-US" dirty="0" smtClean="0"/>
              <a:t>But playing a sound now and then is useful</a:t>
            </a:r>
          </a:p>
          <a:p>
            <a:r>
              <a:rPr lang="en-US" dirty="0" smtClean="0"/>
              <a:t>Especially because you have to for Project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0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relatively straightforward way to play an audio file is to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We can retrieve an appropriate object that implements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r>
              <a:rPr lang="en-US" dirty="0" smtClean="0"/>
              <a:t> by calling the static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 on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AudioSystem</a:t>
            </a:r>
            <a:r>
              <a:rPr lang="en-US" dirty="0" smtClean="0"/>
              <a:t> class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AudioSystem</a:t>
            </a:r>
            <a:r>
              <a:rPr lang="en-US" dirty="0" smtClean="0"/>
              <a:t>, and some of the other classes we'll mention are in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javax.sound.sampled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54102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Clip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clip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AudioSystem.getClip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38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 sound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Once you have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r>
              <a:rPr lang="en-US" dirty="0" smtClean="0"/>
              <a:t> object, you can open an audio file in three steps</a:t>
            </a:r>
          </a:p>
          <a:p>
            <a:pPr lvl="1"/>
            <a:r>
              <a:rPr lang="en-US" dirty="0" smtClean="0"/>
              <a:t>Create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 smtClean="0"/>
              <a:t> object with the path of the audio file</a:t>
            </a:r>
          </a:p>
          <a:p>
            <a:pPr lvl="1"/>
            <a:r>
              <a:rPr lang="en-US" dirty="0" smtClean="0"/>
              <a:t>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AudioSystem.getAudioInputStream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 to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AudioInputStream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Open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AudioInputStream</a:t>
            </a:r>
            <a:r>
              <a:rPr lang="en-US" dirty="0" smtClean="0"/>
              <a:t>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AudioSystem</a:t>
            </a:r>
            <a:r>
              <a:rPr lang="en-US" dirty="0" smtClean="0"/>
              <a:t> library supports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.au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.wav</a:t>
            </a:r>
            <a:r>
              <a:rPr lang="en-US" dirty="0" smtClean="0"/>
              <a:t> files (and maybe others) but not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.mp3</a:t>
            </a:r>
            <a:r>
              <a:rPr lang="en-US" dirty="0" smtClean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5814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File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"gunshot.wav"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AudioInputStream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stream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AudioSystem.getAudioInputStream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(file);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clip.open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3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the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Once you have the audio opened, you can play it with a couple of methods on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Clip</a:t>
            </a:r>
            <a:r>
              <a:rPr lang="en-US" dirty="0" smtClean="0"/>
              <a:t> object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tart()</a:t>
            </a:r>
            <a:r>
              <a:rPr lang="en-US" dirty="0" smtClean="0"/>
              <a:t> will play the sound once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loop(times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will loop the sound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en-US" dirty="0" smtClean="0"/>
              <a:t> </a:t>
            </a:r>
            <a:r>
              <a:rPr lang="en-US" dirty="0" err="1" smtClean="0"/>
              <a:t>times</a:t>
            </a:r>
            <a:r>
              <a:rPr lang="en-US" dirty="0" smtClean="0"/>
              <a:t> (or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Clip.LOOP_CONTINOUSLY</a:t>
            </a:r>
            <a:r>
              <a:rPr lang="en-US" dirty="0" smtClean="0"/>
              <a:t> to play forever)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the sound is playing, you can stop it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Note that the sound will stop playing if the program ends</a:t>
            </a:r>
          </a:p>
          <a:p>
            <a:r>
              <a:rPr lang="en-US" dirty="0" smtClean="0"/>
              <a:t>That's one reason why this stuff makes more sense in a GUI program, where the program continues 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657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lip.loop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Plays 10 times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3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Quiz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Chapter 19</a:t>
            </a:r>
          </a:p>
          <a:p>
            <a:r>
              <a:rPr lang="en-US" dirty="0" smtClean="0"/>
              <a:t>Keep working on Project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Finished layout</a:t>
            </a:r>
          </a:p>
          <a:p>
            <a:r>
              <a:rPr lang="en-US" dirty="0" smtClean="0"/>
              <a:t>Action listeners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Listeners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6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can listen for a </a:t>
            </a:r>
            <a:r>
              <a:rPr lang="en-US" b="1" dirty="0" err="1" smtClean="0">
                <a:latin typeface="Courier"/>
              </a:rPr>
              <a:t>JButton</a:t>
            </a:r>
            <a:r>
              <a:rPr lang="en-US" dirty="0" smtClean="0"/>
              <a:t> to click?</a:t>
            </a:r>
          </a:p>
          <a:p>
            <a:r>
              <a:rPr lang="en-US" dirty="0" smtClean="0"/>
              <a:t>Any object that implements </a:t>
            </a:r>
            <a:r>
              <a:rPr lang="en-US" b="1" dirty="0" err="1">
                <a:latin typeface="Courier"/>
              </a:rPr>
              <a:t>ActionListener</a:t>
            </a:r>
            <a:endParaRPr lang="en-US" b="1" dirty="0">
              <a:latin typeface="Courier"/>
            </a:endParaRPr>
          </a:p>
          <a:p>
            <a:r>
              <a:rPr lang="en-US" b="1" dirty="0" err="1">
                <a:latin typeface="Courier"/>
              </a:rPr>
              <a:t>ActionListener</a:t>
            </a:r>
            <a:r>
              <a:rPr lang="en-US" dirty="0" smtClean="0"/>
              <a:t> is an interface like any other with a single abstract method in it:</a:t>
            </a:r>
          </a:p>
          <a:p>
            <a:endParaRPr lang="en-US" dirty="0" smtClean="0"/>
          </a:p>
          <a:p>
            <a:pPr marL="118872" indent="0">
              <a:buNone/>
            </a:pPr>
            <a:r>
              <a:rPr lang="en-US" b="1" dirty="0" smtClean="0">
                <a:latin typeface="Courier"/>
              </a:rPr>
              <a:t>void </a:t>
            </a:r>
            <a:r>
              <a:rPr lang="en-US" b="1" dirty="0" err="1" smtClean="0">
                <a:latin typeface="Courier"/>
              </a:rPr>
              <a:t>actionPerformed</a:t>
            </a:r>
            <a:r>
              <a:rPr lang="en-US" b="1" dirty="0" smtClean="0">
                <a:latin typeface="Courier"/>
              </a:rPr>
              <a:t>(</a:t>
            </a:r>
            <a:r>
              <a:rPr lang="en-US" b="1" dirty="0" err="1" smtClean="0">
                <a:latin typeface="Courier"/>
              </a:rPr>
              <a:t>ActionEvent</a:t>
            </a:r>
            <a:r>
              <a:rPr lang="en-US" b="1" dirty="0" smtClean="0">
                <a:latin typeface="Courier"/>
              </a:rPr>
              <a:t> e);</a:t>
            </a:r>
          </a:p>
          <a:p>
            <a:pPr marL="118872" indent="0">
              <a:buNone/>
            </a:pPr>
            <a:endParaRPr lang="en-US" b="1" dirty="0">
              <a:latin typeface="Courier"/>
            </a:endParaRPr>
          </a:p>
          <a:p>
            <a:r>
              <a:rPr lang="en-US" dirty="0" smtClean="0"/>
              <a:t>We need to write a class with such a method</a:t>
            </a:r>
          </a:p>
          <a:p>
            <a:r>
              <a:rPr lang="en-US" dirty="0" smtClean="0"/>
              <a:t>We will rarely need to worry about the </a:t>
            </a:r>
            <a:r>
              <a:rPr lang="en-US" b="1" dirty="0" err="1">
                <a:latin typeface="Courier"/>
              </a:rPr>
              <a:t>ActionEvent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But it does have a </a:t>
            </a:r>
            <a:r>
              <a:rPr lang="en-US" b="1" dirty="0" err="1" smtClean="0">
                <a:latin typeface="Courier"/>
              </a:rPr>
              <a:t>getSource</a:t>
            </a:r>
            <a:r>
              <a:rPr lang="en-US" b="1" dirty="0" smtClean="0">
                <a:latin typeface="Courier"/>
              </a:rPr>
              <a:t>()</a:t>
            </a:r>
            <a:r>
              <a:rPr lang="en-US" dirty="0" smtClean="0"/>
              <a:t> method that will give us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(often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) that fired the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0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an action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reason we brought up anonymous inner classes is that we can use this syntax to make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en-US" dirty="0" smtClean="0"/>
              <a:t> object right when we need it, for a button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It's ugly, but it works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1242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button.setText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"Ouch!"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arbitrary code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});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ugly: parenthesis for end of method call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5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might do in an action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Call arbitrary methods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sets the text on many widgets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gets the text from widgets so you can do something with it</a:t>
            </a:r>
          </a:p>
          <a:p>
            <a:r>
              <a:rPr lang="en-US" dirty="0" smtClean="0"/>
              <a:t>Both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apply to: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JTextArea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setIcon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sets the icon on many widgets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setEnabled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can be used to enable and disable buttons</a:t>
            </a:r>
          </a:p>
        </p:txBody>
      </p:sp>
    </p:spTree>
    <p:extLst>
      <p:ext uri="{BB962C8B-B14F-4D97-AF65-F5344CB8AC3E}">
        <p14:creationId xmlns:p14="http://schemas.microsoft.com/office/powerpoint/2010/main" val="20853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lambdas looks cleaner, but the same anonymous inner classes are being created</a:t>
            </a:r>
          </a:p>
          <a:p>
            <a:r>
              <a:rPr lang="en-US" dirty="0" smtClean="0"/>
              <a:t>When you write code in the method of an anonymous inner class</a:t>
            </a:r>
          </a:p>
          <a:p>
            <a:pPr lvl="1"/>
            <a:r>
              <a:rPr lang="en-US" dirty="0" smtClean="0"/>
              <a:t>You can refer to member variables and methods in the anonymous inner class (if any)</a:t>
            </a:r>
          </a:p>
          <a:p>
            <a:pPr lvl="1"/>
            <a:r>
              <a:rPr lang="en-US" dirty="0" smtClean="0"/>
              <a:t>You can refer to member variables and methods in the surrounding object (even private ones)</a:t>
            </a:r>
          </a:p>
          <a:p>
            <a:pPr lvl="1"/>
            <a:r>
              <a:rPr lang="en-US" dirty="0" smtClean="0"/>
              <a:t>You can generally read the values of local variables, but you </a:t>
            </a:r>
            <a:r>
              <a:rPr lang="en-US" b="1" dirty="0" smtClean="0"/>
              <a:t>cannot</a:t>
            </a:r>
            <a:r>
              <a:rPr lang="en-US" dirty="0" smtClean="0"/>
              <a:t> change them</a:t>
            </a:r>
          </a:p>
          <a:p>
            <a:r>
              <a:rPr lang="en-US" dirty="0" smtClean="0"/>
              <a:t>Don't worry too much about all this</a:t>
            </a:r>
          </a:p>
          <a:p>
            <a:r>
              <a:rPr lang="en-US" dirty="0" smtClean="0"/>
              <a:t>Just write your action listeners and come see me if you have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5771</TotalTime>
  <Words>764</Words>
  <Application>Microsoft Office PowerPoint</Application>
  <PresentationFormat>Widescreen</PresentationFormat>
  <Paragraphs>113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Corbel</vt:lpstr>
      <vt:lpstr>Courier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Action Listeners</vt:lpstr>
      <vt:lpstr>ActionListener interface</vt:lpstr>
      <vt:lpstr>Adding an action listener</vt:lpstr>
      <vt:lpstr>Things you might do in an action listener</vt:lpstr>
      <vt:lpstr>Weird rules</vt:lpstr>
      <vt:lpstr>Make the calculator work</vt:lpstr>
      <vt:lpstr>Sounds</vt:lpstr>
      <vt:lpstr>Sounds</vt:lpstr>
      <vt:lpstr>Clip</vt:lpstr>
      <vt:lpstr>Opening a sound file</vt:lpstr>
      <vt:lpstr>Playing the file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1119</cp:revision>
  <dcterms:created xsi:type="dcterms:W3CDTF">2009-08-24T20:26:10Z</dcterms:created>
  <dcterms:modified xsi:type="dcterms:W3CDTF">2020-02-19T17:22:57Z</dcterms:modified>
</cp:coreProperties>
</file>